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</p:sldMasterIdLst>
  <p:notesMasterIdLst>
    <p:notesMasterId r:id="rId21"/>
  </p:notesMasterIdLst>
  <p:handoutMasterIdLst>
    <p:handoutMasterId r:id="rId22"/>
  </p:handoutMasterIdLst>
  <p:sldIdLst>
    <p:sldId id="344" r:id="rId3"/>
    <p:sldId id="343" r:id="rId4"/>
    <p:sldId id="347" r:id="rId5"/>
    <p:sldId id="809" r:id="rId6"/>
    <p:sldId id="743" r:id="rId7"/>
    <p:sldId id="745" r:id="rId8"/>
    <p:sldId id="746" r:id="rId9"/>
    <p:sldId id="744" r:id="rId10"/>
    <p:sldId id="486" r:id="rId11"/>
    <p:sldId id="489" r:id="rId12"/>
    <p:sldId id="795" r:id="rId13"/>
    <p:sldId id="796" r:id="rId14"/>
    <p:sldId id="491" r:id="rId15"/>
    <p:sldId id="492" r:id="rId16"/>
    <p:sldId id="493" r:id="rId17"/>
    <p:sldId id="494" r:id="rId18"/>
    <p:sldId id="495" r:id="rId19"/>
    <p:sldId id="810" r:id="rId20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13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7/31/2020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7/31/2020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7/31/2020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7/31/2020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7/31/2020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7/31/2020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7/31/2020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7/31/2020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7/31/2020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031800-D295-4837-A191-ED7BAAE014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58D82F-091E-4EFF-8870-2826716A57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3FE4E-8431-4CBB-95C2-FE2A943E082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38B2C-FD31-407E-BF11-A9F3F18C8B8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CE3A5-4413-4E9D-86F1-4FDFBBDAF64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3E38AD-2268-4337-BF1C-A2DDF09EF82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5FC12C-BC29-499A-AF3A-CC7375DD8E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3D59E9-0C04-4A9B-A3E4-30E8E5EEAB4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C5265-6071-4933-A6A6-15EB223B7B0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F9DA99-698B-4630-AF18-61075A9A4EF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7/31/2020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8685605-1955-48EA-9947-A483F5B9001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CC9900"/>
                </a:solidFill>
              </a:rPr>
              <a:t>TRƯỜNG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4400" dirty="0" smtClean="0">
                <a:solidFill>
                  <a:srgbClr val="CC9900"/>
                </a:solidFill>
              </a:rPr>
              <a:t>CAO </a:t>
            </a:r>
            <a:r>
              <a:rPr lang="en-US" sz="4400" dirty="0" err="1" smtClean="0">
                <a:solidFill>
                  <a:srgbClr val="CC9900"/>
                </a:solidFill>
              </a:rPr>
              <a:t>ĐẲNG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LÝ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TỰ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TRỌNG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3200" dirty="0" smtClean="0">
                <a:solidFill>
                  <a:srgbClr val="CC9900"/>
                </a:solidFill>
              </a:rPr>
              <a:t>TP. </a:t>
            </a:r>
            <a:r>
              <a:rPr lang="en-US" sz="3200" dirty="0" err="1" smtClean="0">
                <a:solidFill>
                  <a:srgbClr val="CC9900"/>
                </a:solidFill>
              </a:rPr>
              <a:t>HỒ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3200" dirty="0" err="1" smtClean="0">
                <a:solidFill>
                  <a:srgbClr val="CC9900"/>
                </a:solidFill>
              </a:rPr>
              <a:t>CHÍ</a:t>
            </a:r>
            <a:r>
              <a:rPr lang="en-US" sz="3200" dirty="0" smtClean="0">
                <a:solidFill>
                  <a:srgbClr val="CC9900"/>
                </a:solidFill>
              </a:rPr>
              <a:t> MINH</a:t>
            </a:r>
            <a:endParaRPr lang="en-US" sz="32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/>
              <a:t>7/31/2020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7/31/2020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3874187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872984" cy="4800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8800" dirty="0" smtClean="0">
                <a:solidFill>
                  <a:srgbClr val="0000FF"/>
                </a:solidFill>
              </a:rPr>
              <a:t>Good afternoon class 19T2.</a:t>
            </a:r>
            <a:endParaRPr lang="en-US" sz="88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0C94-5B04-48A4-899E-5E161352E2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4529" y="180703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</a:rPr>
              <a:t>UNIT 3: LOCATIONS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89CF-99E2-4E69-A16C-56A9938E6191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</a:t>
            </a:fld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524952"/>
            <a:ext cx="7729982" cy="4266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Voca 3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868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65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60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9DB4-84ED-477E-8A0D-6955CFF8F95D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609600"/>
            <a:ext cx="7772399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77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410200"/>
          </a:xfrm>
        </p:spPr>
        <p:txBody>
          <a:bodyPr>
            <a:noAutofit/>
          </a:bodyPr>
          <a:lstStyle/>
          <a:p>
            <a:pPr marL="576263" lvl="1" indent="-514350">
              <a:buFont typeface="+mj-lt"/>
              <a:buAutoNum type="arabicPeriod"/>
            </a:pPr>
            <a:r>
              <a:rPr lang="en-US" sz="3000" dirty="0"/>
              <a:t>The table is [on / </a:t>
            </a:r>
            <a:r>
              <a:rPr lang="en-US" sz="3000" b="1" dirty="0"/>
              <a:t>in</a:t>
            </a:r>
            <a:r>
              <a:rPr lang="en-US" sz="3000" dirty="0"/>
              <a:t> / under / next to] the dining room.</a:t>
            </a:r>
          </a:p>
          <a:p>
            <a:pPr marL="576263" lvl="1" indent="-514350">
              <a:buFont typeface="+mj-lt"/>
              <a:buAutoNum type="arabicPeriod"/>
            </a:pPr>
            <a:r>
              <a:rPr lang="en-US" sz="3000" dirty="0"/>
              <a:t>Our cat is [between / on / </a:t>
            </a:r>
            <a:r>
              <a:rPr lang="en-US" sz="3000" b="1" dirty="0"/>
              <a:t>under</a:t>
            </a:r>
            <a:r>
              <a:rPr lang="en-US" sz="3000" dirty="0"/>
              <a:t> / over] the bed.</a:t>
            </a:r>
          </a:p>
          <a:p>
            <a:pPr marL="576263" lvl="1" indent="-514350">
              <a:buFont typeface="+mj-lt"/>
              <a:buAutoNum type="arabicPeriod"/>
            </a:pPr>
            <a:r>
              <a:rPr lang="en-US" sz="3000" dirty="0"/>
              <a:t>This table is [</a:t>
            </a:r>
            <a:r>
              <a:rPr lang="en-US" sz="3000" b="1" dirty="0"/>
              <a:t>between</a:t>
            </a:r>
            <a:r>
              <a:rPr lang="en-US" sz="3000" dirty="0"/>
              <a:t> / on / over / under] two chairs.</a:t>
            </a:r>
          </a:p>
          <a:p>
            <a:pPr marL="576263" lvl="1" indent="-514350">
              <a:buFont typeface="+mj-lt"/>
              <a:buAutoNum type="arabicPeriod"/>
            </a:pPr>
            <a:r>
              <a:rPr lang="en-US" sz="3000" dirty="0" smtClean="0"/>
              <a:t>My TV </a:t>
            </a:r>
            <a:r>
              <a:rPr lang="en-US" sz="3000" dirty="0"/>
              <a:t>is [</a:t>
            </a:r>
            <a:r>
              <a:rPr lang="en-US" sz="3000" b="1" dirty="0"/>
              <a:t>on</a:t>
            </a:r>
            <a:r>
              <a:rPr lang="en-US" sz="3000" dirty="0"/>
              <a:t> / in / next to / over] the wall.</a:t>
            </a:r>
          </a:p>
          <a:p>
            <a:pPr marL="576263" lvl="1" indent="-514350">
              <a:buFont typeface="+mj-lt"/>
              <a:buAutoNum type="arabicPeriod"/>
            </a:pPr>
            <a:r>
              <a:rPr lang="en-US" sz="3000" dirty="0"/>
              <a:t>Her mirror is [on / in / next to / </a:t>
            </a:r>
            <a:r>
              <a:rPr lang="en-US" sz="3000" b="1" dirty="0"/>
              <a:t>over</a:t>
            </a:r>
            <a:r>
              <a:rPr lang="en-US" sz="3000" dirty="0"/>
              <a:t>] the </a:t>
            </a:r>
            <a:r>
              <a:rPr lang="en-US" sz="3000" dirty="0" smtClean="0"/>
              <a:t>sofa.</a:t>
            </a:r>
          </a:p>
          <a:p>
            <a:pPr marL="576263" lvl="1" indent="-514350">
              <a:buFont typeface="+mj-lt"/>
              <a:buAutoNum type="arabicPeriod"/>
            </a:pPr>
            <a:r>
              <a:rPr lang="en-US" sz="3000" dirty="0" smtClean="0"/>
              <a:t>The </a:t>
            </a:r>
            <a:r>
              <a:rPr lang="en-US" sz="3000" dirty="0"/>
              <a:t>green apple is [between / in / </a:t>
            </a:r>
            <a:r>
              <a:rPr lang="en-US" sz="3000" b="1" dirty="0"/>
              <a:t>next to </a:t>
            </a:r>
            <a:r>
              <a:rPr lang="en-US" sz="3000" dirty="0"/>
              <a:t>/ under] </a:t>
            </a:r>
            <a:r>
              <a:rPr lang="en-US" sz="3000" dirty="0" smtClean="0"/>
              <a:t>the computer</a:t>
            </a:r>
            <a:r>
              <a:rPr lang="en-US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3494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5312-EE56-43EA-9520-6DDF1DC11E78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04800"/>
            <a:ext cx="8077200" cy="5538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78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FA9D-69A8-4AA7-82DC-D24A2B93FDA5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257800"/>
          </a:xfrm>
        </p:spPr>
        <p:txBody>
          <a:bodyPr>
            <a:normAutofit lnSpcReduction="1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Your [sofa / wall / </a:t>
            </a:r>
            <a:r>
              <a:rPr lang="en-US" b="1" dirty="0"/>
              <a:t>desk</a:t>
            </a:r>
            <a:r>
              <a:rPr lang="en-US" dirty="0"/>
              <a:t> / door] is next to a </a:t>
            </a:r>
            <a:r>
              <a:rPr lang="en-US" dirty="0" smtClean="0"/>
              <a:t>big window</a:t>
            </a:r>
            <a:r>
              <a:rPr lang="en-US" dirty="0"/>
              <a:t>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The </a:t>
            </a:r>
            <a:r>
              <a:rPr lang="en-US" dirty="0"/>
              <a:t>[sofa / </a:t>
            </a:r>
            <a:r>
              <a:rPr lang="en-US" b="1" dirty="0"/>
              <a:t>bed</a:t>
            </a:r>
            <a:r>
              <a:rPr lang="en-US" dirty="0"/>
              <a:t> / door / chair] is in the corner.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Her h</a:t>
            </a:r>
            <a:r>
              <a:rPr lang="en-US" dirty="0" smtClean="0"/>
              <a:t>at </a:t>
            </a:r>
            <a:r>
              <a:rPr lang="en-US" dirty="0"/>
              <a:t>is on the [</a:t>
            </a:r>
            <a:r>
              <a:rPr lang="en-US" b="1" dirty="0"/>
              <a:t>wall</a:t>
            </a:r>
            <a:r>
              <a:rPr lang="en-US" dirty="0"/>
              <a:t> / bed / TV / sofa].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This [table / </a:t>
            </a:r>
            <a:r>
              <a:rPr lang="en-US" b="1" dirty="0"/>
              <a:t>door</a:t>
            </a:r>
            <a:r>
              <a:rPr lang="en-US" dirty="0"/>
              <a:t> / corner / lamp] is b</a:t>
            </a:r>
            <a:r>
              <a:rPr lang="en-US" dirty="0" smtClean="0"/>
              <a:t>etween </a:t>
            </a:r>
            <a:r>
              <a:rPr lang="en-US" dirty="0"/>
              <a:t>two windows.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 chairs are next to the big [</a:t>
            </a:r>
            <a:r>
              <a:rPr lang="en-US" b="1" dirty="0"/>
              <a:t>table</a:t>
            </a:r>
            <a:r>
              <a:rPr lang="en-US" dirty="0"/>
              <a:t> / window / wall / floor] in </a:t>
            </a:r>
            <a:r>
              <a:rPr lang="en-US" dirty="0" smtClean="0"/>
              <a:t>the office</a:t>
            </a:r>
            <a:r>
              <a:rPr lang="en-US" dirty="0"/>
              <a:t>.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77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237D-5A31-4931-B6FB-708EB084A84A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10</a:t>
            </a:fld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"/>
            <a:ext cx="7848600" cy="579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809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4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61963" lvl="0" indent="-349250">
              <a:buFont typeface="+mj-lt"/>
              <a:buAutoNum type="arabicPeriod"/>
            </a:pPr>
            <a:r>
              <a:rPr lang="en-US" dirty="0"/>
              <a:t>A small [wall / TV / </a:t>
            </a:r>
            <a:r>
              <a:rPr lang="en-US" b="1" dirty="0"/>
              <a:t>window</a:t>
            </a:r>
            <a:r>
              <a:rPr lang="en-US" dirty="0"/>
              <a:t> / table] is in </a:t>
            </a:r>
            <a:r>
              <a:rPr lang="en-US" dirty="0" smtClean="0"/>
              <a:t>the </a:t>
            </a:r>
            <a:r>
              <a:rPr lang="en-US" dirty="0"/>
              <a:t>corner.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My father is sitting in his favorite [</a:t>
            </a:r>
            <a:r>
              <a:rPr lang="en-US" b="1" dirty="0"/>
              <a:t>chair</a:t>
            </a:r>
            <a:r>
              <a:rPr lang="en-US" dirty="0"/>
              <a:t> / table / sofa / wall].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Their </a:t>
            </a:r>
            <a:r>
              <a:rPr lang="en-US" dirty="0" smtClean="0"/>
              <a:t>big [</a:t>
            </a:r>
            <a:r>
              <a:rPr lang="en-US" b="1" dirty="0" smtClean="0"/>
              <a:t>TV</a:t>
            </a:r>
            <a:r>
              <a:rPr lang="en-US" dirty="0" smtClean="0"/>
              <a:t> </a:t>
            </a:r>
            <a:r>
              <a:rPr lang="en-US" dirty="0"/>
              <a:t>/ desk / lamp / window] is in the wing </a:t>
            </a:r>
            <a:r>
              <a:rPr lang="en-US" dirty="0" smtClean="0"/>
              <a:t>room.</a:t>
            </a:r>
            <a:endParaRPr lang="en-US" dirty="0"/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Her favorite </a:t>
            </a:r>
            <a:r>
              <a:rPr lang="en-US" dirty="0" smtClean="0"/>
              <a:t>old </a:t>
            </a:r>
            <a:r>
              <a:rPr lang="en-US" dirty="0"/>
              <a:t>[window / </a:t>
            </a:r>
            <a:r>
              <a:rPr lang="en-US" b="1" dirty="0"/>
              <a:t>lamp</a:t>
            </a:r>
            <a:r>
              <a:rPr lang="en-US" dirty="0"/>
              <a:t> / sofa / wall] is next to the red </a:t>
            </a:r>
            <a:r>
              <a:rPr lang="en-US" dirty="0" smtClean="0"/>
              <a:t>chair</a:t>
            </a:r>
            <a:r>
              <a:rPr lang="en-US" dirty="0"/>
              <a:t>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Our </a:t>
            </a:r>
            <a:r>
              <a:rPr lang="en-US" dirty="0" smtClean="0"/>
              <a:t>office </a:t>
            </a:r>
            <a:r>
              <a:rPr lang="en-US" dirty="0"/>
              <a:t>h</a:t>
            </a:r>
            <a:r>
              <a:rPr lang="en-US" dirty="0" smtClean="0"/>
              <a:t>as </a:t>
            </a:r>
            <a:r>
              <a:rPr lang="en-US" dirty="0"/>
              <a:t>a green [table / window / lamp / </a:t>
            </a:r>
            <a:r>
              <a:rPr lang="en-US" b="1" dirty="0"/>
              <a:t>sofa</a:t>
            </a:r>
            <a:r>
              <a:rPr lang="en-US" dirty="0"/>
              <a:t>] in the waiting room.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462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12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155577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Voca 3.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1611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09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0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95154-1FF3-45B3-992C-B4955093EA66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13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9215"/>
            <a:ext cx="7796349" cy="5630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Dia 3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4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7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4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DDAC2-982E-45DE-BCDC-E8D2A2922F11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14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57200"/>
            <a:ext cx="7464056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83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11430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Dialogue 2 (Key)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 fontScale="92500" lnSpcReduction="10000"/>
          </a:bodyPr>
          <a:lstStyle/>
          <a:p>
            <a:pPr marL="82296" lvl="0" indent="0">
              <a:buNone/>
            </a:pPr>
            <a:r>
              <a:rPr lang="en-US" dirty="0" smtClean="0"/>
              <a:t>1. What </a:t>
            </a:r>
            <a:r>
              <a:rPr lang="en-US" dirty="0"/>
              <a:t>things are in </a:t>
            </a:r>
            <a:r>
              <a:rPr lang="en-US" dirty="0" smtClean="0"/>
              <a:t>the </a:t>
            </a:r>
            <a:r>
              <a:rPr lang="en-US" dirty="0"/>
              <a:t>bowl?</a:t>
            </a:r>
          </a:p>
          <a:p>
            <a:pPr marL="82296" indent="0">
              <a:buNone/>
            </a:pPr>
            <a:r>
              <a:rPr lang="en-US" dirty="0" smtClean="0"/>
              <a:t>	a  </a:t>
            </a:r>
            <a:r>
              <a:rPr lang="en-US" dirty="0"/>
              <a:t>money and keys	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	</a:t>
            </a:r>
            <a:r>
              <a:rPr lang="en-US" dirty="0" smtClean="0"/>
              <a:t>b </a:t>
            </a:r>
            <a:r>
              <a:rPr lang="en-US" dirty="0"/>
              <a:t>chocolate and money </a:t>
            </a:r>
            <a:endParaRPr lang="en-US" dirty="0" smtClean="0"/>
          </a:p>
          <a:p>
            <a:pPr marL="82296" indent="0">
              <a:buNone/>
            </a:pPr>
            <a:r>
              <a:rPr lang="en-US" dirty="0" smtClean="0"/>
              <a:t>	</a:t>
            </a:r>
            <a:r>
              <a:rPr lang="en-US" b="1" dirty="0" smtClean="0"/>
              <a:t>c  </a:t>
            </a:r>
            <a:r>
              <a:rPr lang="en-US" b="1" dirty="0"/>
              <a:t>keys and stamps</a:t>
            </a:r>
          </a:p>
          <a:p>
            <a:pPr marL="82296" lvl="0" indent="0">
              <a:buNone/>
            </a:pPr>
            <a:r>
              <a:rPr lang="en-US" dirty="0" smtClean="0"/>
              <a:t>2. Where </a:t>
            </a:r>
            <a:r>
              <a:rPr lang="en-US" dirty="0"/>
              <a:t>does Emma usually put her keys?</a:t>
            </a:r>
          </a:p>
          <a:p>
            <a:pPr marL="82296" indent="0">
              <a:buNone/>
            </a:pPr>
            <a:r>
              <a:rPr lang="en-US" dirty="0" smtClean="0"/>
              <a:t>	a  </a:t>
            </a:r>
            <a:r>
              <a:rPr lang="en-US" dirty="0"/>
              <a:t>in </a:t>
            </a:r>
            <a:r>
              <a:rPr lang="en-US" dirty="0" smtClean="0"/>
              <a:t>the </a:t>
            </a:r>
            <a:r>
              <a:rPr lang="en-US" dirty="0"/>
              <a:t>b</a:t>
            </a:r>
            <a:r>
              <a:rPr lang="en-US" dirty="0" smtClean="0"/>
              <a:t>owl</a:t>
            </a:r>
            <a:r>
              <a:rPr lang="en-US" dirty="0"/>
              <a:t>	</a:t>
            </a:r>
            <a:r>
              <a:rPr lang="en-US" b="1" dirty="0"/>
              <a:t>b on the </a:t>
            </a:r>
            <a:r>
              <a:rPr lang="en-US" b="1" dirty="0" smtClean="0"/>
              <a:t>desk</a:t>
            </a:r>
          </a:p>
          <a:p>
            <a:pPr marL="82296" indent="0">
              <a:buNone/>
            </a:pPr>
            <a:r>
              <a:rPr lang="en-US" dirty="0" smtClean="0"/>
              <a:t>	c </a:t>
            </a:r>
            <a:r>
              <a:rPr lang="en-US" dirty="0"/>
              <a:t>next to the lamp</a:t>
            </a:r>
          </a:p>
          <a:p>
            <a:pPr marL="82296" indent="0">
              <a:buNone/>
            </a:pPr>
            <a:r>
              <a:rPr lang="en-US" dirty="0" smtClean="0"/>
              <a:t>3. Where </a:t>
            </a:r>
            <a:r>
              <a:rPr lang="en-US" dirty="0"/>
              <a:t>are Emma’s keys?</a:t>
            </a:r>
          </a:p>
          <a:p>
            <a:pPr marL="82296" indent="0">
              <a:buNone/>
            </a:pPr>
            <a:r>
              <a:rPr lang="en-US" dirty="0" smtClean="0"/>
              <a:t>	a </a:t>
            </a:r>
            <a:r>
              <a:rPr lang="en-US" dirty="0"/>
              <a:t>under the sofa</a:t>
            </a:r>
          </a:p>
          <a:p>
            <a:pPr marL="82296" indent="0">
              <a:buNone/>
            </a:pPr>
            <a:r>
              <a:rPr lang="en-US" dirty="0" smtClean="0"/>
              <a:t>	b  </a:t>
            </a:r>
            <a:r>
              <a:rPr lang="en-US" dirty="0"/>
              <a:t>under </a:t>
            </a:r>
            <a:r>
              <a:rPr lang="en-US" dirty="0" smtClean="0"/>
              <a:t>the </a:t>
            </a:r>
            <a:r>
              <a:rPr lang="en-US" dirty="0"/>
              <a:t>table	</a:t>
            </a:r>
            <a:r>
              <a:rPr lang="en-US" b="1" dirty="0"/>
              <a:t>c  in </a:t>
            </a:r>
            <a:r>
              <a:rPr lang="en-US" b="1" dirty="0" smtClean="0"/>
              <a:t>the </a:t>
            </a:r>
            <a:r>
              <a:rPr lang="en-US" b="1" dirty="0"/>
              <a:t>door</a:t>
            </a:r>
          </a:p>
          <a:p>
            <a:pPr marL="596646" lvl="0" indent="-514350">
              <a:buFont typeface="+mj-lt"/>
              <a:buAutoNum type="arabicPeriod"/>
            </a:pPr>
            <a:endParaRPr lang="en-US" dirty="0"/>
          </a:p>
          <a:p>
            <a:pPr marL="82296" indent="0">
              <a:buNone/>
            </a:pPr>
            <a:endParaRPr lang="en-US" dirty="0"/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D27B1-A52C-4823-8B9C-037DC8B96D00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34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A663F-4F68-4620-9EFB-3A95BCE28EFE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07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438274"/>
            <a:ext cx="8077199" cy="496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93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066D-EB10-437B-A184-56E67E93D8E9}" type="datetime1">
              <a:rPr lang="en-US" smtClean="0"/>
              <a:t>7/31/2020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pic>
        <p:nvPicPr>
          <p:cNvPr id="7" name="Pron 3.1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38738" y="3543300"/>
            <a:ext cx="609600" cy="609600"/>
          </a:xfr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914400"/>
            <a:ext cx="8278942" cy="533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ron 3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09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40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2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7/31/2020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95400" y="1447800"/>
            <a:ext cx="8001000" cy="24622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954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10298</TotalTime>
  <Words>447</Words>
  <Application>Microsoft Office PowerPoint</Application>
  <PresentationFormat>Custom</PresentationFormat>
  <Paragraphs>93</Paragraphs>
  <Slides>18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Solstice</vt:lpstr>
      <vt:lpstr>1_Solstice</vt:lpstr>
      <vt:lpstr>TRƯỜNG CAO ĐẲNG LÝ TỰ TRỌNG TP. HỒ CHÍ MINH</vt:lpstr>
      <vt:lpstr>KHOA KHOA HỌC CƠ BẢN</vt:lpstr>
      <vt:lpstr>PowerPoint Presentation</vt:lpstr>
      <vt:lpstr>PowerPoint Presentation</vt:lpstr>
      <vt:lpstr>UNIT 3: LOCATIONS</vt:lpstr>
      <vt:lpstr>PowerPoint Presentation</vt:lpstr>
      <vt:lpstr>VOCABULARY 2 (KEY)</vt:lpstr>
      <vt:lpstr>PowerPoint Presentation</vt:lpstr>
      <vt:lpstr>VOCABULARY 3 (KEY)</vt:lpstr>
      <vt:lpstr>PowerPoint Presentation</vt:lpstr>
      <vt:lpstr>VOCABULARY 4 (KEY)</vt:lpstr>
      <vt:lpstr>PowerPoint Presentation</vt:lpstr>
      <vt:lpstr>PowerPoint Presentation</vt:lpstr>
      <vt:lpstr>PowerPoint Presentation</vt:lpstr>
      <vt:lpstr>Dialogue 2 (Key)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943</cp:revision>
  <dcterms:created xsi:type="dcterms:W3CDTF">2017-11-18T13:40:10Z</dcterms:created>
  <dcterms:modified xsi:type="dcterms:W3CDTF">2020-08-01T08:56:48Z</dcterms:modified>
</cp:coreProperties>
</file>